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98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18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46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13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95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9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37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3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26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16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57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80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1D02-867D-4E42-BA5E-4D9DE473DA59}" type="datetimeFigureOut">
              <a:rPr lang="nl-NL" smtClean="0"/>
              <a:t>19-7-2019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C203-3BFE-430D-9E7D-708ACEAA52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16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al 13"/>
          <p:cNvSpPr/>
          <p:nvPr/>
        </p:nvSpPr>
        <p:spPr>
          <a:xfrm>
            <a:off x="3995936" y="3356992"/>
            <a:ext cx="1944216" cy="1944216"/>
          </a:xfrm>
          <a:prstGeom prst="ellipse">
            <a:avLst/>
          </a:prstGeom>
          <a:noFill/>
          <a:ln>
            <a:solidFill>
              <a:srgbClr val="28A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u="sng" dirty="0" smtClean="0"/>
          </a:p>
        </p:txBody>
      </p:sp>
      <p:sp>
        <p:nvSpPr>
          <p:cNvPr id="12" name="Ovaal 11"/>
          <p:cNvSpPr/>
          <p:nvPr/>
        </p:nvSpPr>
        <p:spPr>
          <a:xfrm>
            <a:off x="4860032" y="1340768"/>
            <a:ext cx="1944216" cy="1944216"/>
          </a:xfrm>
          <a:prstGeom prst="ellipse">
            <a:avLst/>
          </a:prstGeom>
          <a:noFill/>
          <a:ln>
            <a:solidFill>
              <a:srgbClr val="28A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u="sng" dirty="0" smtClean="0"/>
          </a:p>
        </p:txBody>
      </p:sp>
      <p:sp>
        <p:nvSpPr>
          <p:cNvPr id="13" name="Ovaal 12"/>
          <p:cNvSpPr/>
          <p:nvPr/>
        </p:nvSpPr>
        <p:spPr>
          <a:xfrm>
            <a:off x="2627784" y="1654200"/>
            <a:ext cx="1944216" cy="1944216"/>
          </a:xfrm>
          <a:prstGeom prst="ellipse">
            <a:avLst/>
          </a:prstGeom>
          <a:noFill/>
          <a:ln>
            <a:solidFill>
              <a:srgbClr val="28A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u="sng" dirty="0" smtClean="0"/>
          </a:p>
        </p:txBody>
      </p:sp>
      <p:sp>
        <p:nvSpPr>
          <p:cNvPr id="4" name="Ovaal 3"/>
          <p:cNvSpPr/>
          <p:nvPr/>
        </p:nvSpPr>
        <p:spPr>
          <a:xfrm>
            <a:off x="3908837" y="2401604"/>
            <a:ext cx="1715725" cy="1715725"/>
          </a:xfrm>
          <a:prstGeom prst="ellipse">
            <a:avLst/>
          </a:prstGeom>
          <a:solidFill>
            <a:srgbClr val="28AAC5"/>
          </a:solidFill>
          <a:ln>
            <a:solidFill>
              <a:srgbClr val="28A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u="sng" dirty="0" smtClean="0"/>
          </a:p>
        </p:txBody>
      </p:sp>
      <p:sp>
        <p:nvSpPr>
          <p:cNvPr id="10" name="Tekstvak 9"/>
          <p:cNvSpPr txBox="1"/>
          <p:nvPr/>
        </p:nvSpPr>
        <p:spPr>
          <a:xfrm>
            <a:off x="3419872" y="2476053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 err="1" smtClean="0">
                <a:solidFill>
                  <a:schemeClr val="bg1"/>
                </a:solidFill>
              </a:rPr>
              <a:t>Heart</a:t>
            </a:r>
            <a:endParaRPr lang="nl-NL" sz="1200" b="1" dirty="0" smtClean="0">
              <a:solidFill>
                <a:schemeClr val="bg1"/>
              </a:solidFill>
            </a:endParaRPr>
          </a:p>
          <a:p>
            <a:pPr algn="ctr"/>
            <a:endParaRPr lang="nl-NL" sz="1200" dirty="0" smtClean="0">
              <a:solidFill>
                <a:schemeClr val="bg1"/>
              </a:solidFill>
            </a:endParaRPr>
          </a:p>
          <a:p>
            <a:pPr algn="ctr"/>
            <a:r>
              <a:rPr lang="nl-NL" sz="1200" dirty="0" smtClean="0">
                <a:solidFill>
                  <a:schemeClr val="bg1"/>
                </a:solidFill>
              </a:rPr>
              <a:t> 110 food items</a:t>
            </a:r>
          </a:p>
          <a:p>
            <a:pPr algn="ctr"/>
            <a:r>
              <a:rPr lang="nl-NL" sz="1200" dirty="0" smtClean="0">
                <a:solidFill>
                  <a:schemeClr val="bg1"/>
                </a:solidFill>
              </a:rPr>
              <a:t>30 minutes</a:t>
            </a:r>
          </a:p>
          <a:p>
            <a:pPr algn="ctr"/>
            <a:r>
              <a:rPr lang="nl-NL" sz="1200" dirty="0" smtClean="0">
                <a:solidFill>
                  <a:schemeClr val="bg1"/>
                </a:solidFill>
              </a:rPr>
              <a:t>Total energy, fat </a:t>
            </a:r>
            <a:r>
              <a:rPr lang="nl-NL" sz="1200" dirty="0" err="1" smtClean="0">
                <a:solidFill>
                  <a:schemeClr val="bg1"/>
                </a:solidFill>
              </a:rPr>
              <a:t>protein</a:t>
            </a:r>
            <a:r>
              <a:rPr lang="nl-NL" sz="1200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nl-NL" sz="1200" dirty="0" err="1" smtClean="0">
                <a:solidFill>
                  <a:schemeClr val="bg1"/>
                </a:solidFill>
              </a:rPr>
              <a:t>carbohydrates</a:t>
            </a:r>
            <a:r>
              <a:rPr lang="nl-NL" sz="1200" dirty="0" smtClean="0">
                <a:solidFill>
                  <a:schemeClr val="bg1"/>
                </a:solidFill>
              </a:rPr>
              <a:t>, alcohol</a:t>
            </a:r>
          </a:p>
          <a:p>
            <a:pPr algn="ctr"/>
            <a:r>
              <a:rPr lang="nl-NL" sz="1200" dirty="0" smtClean="0">
                <a:solidFill>
                  <a:schemeClr val="bg1"/>
                </a:solidFill>
              </a:rPr>
              <a:t>Major food </a:t>
            </a:r>
            <a:r>
              <a:rPr lang="nl-NL" sz="1200" dirty="0" err="1" smtClean="0">
                <a:solidFill>
                  <a:schemeClr val="bg1"/>
                </a:solidFill>
              </a:rPr>
              <a:t>groups</a:t>
            </a:r>
            <a:endParaRPr lang="nl-NL" sz="1200" dirty="0" smtClean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627784" y="1899989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 err="1" smtClean="0">
                <a:solidFill>
                  <a:srgbClr val="28AAC5"/>
                </a:solidFill>
              </a:rPr>
              <a:t>Petal</a:t>
            </a:r>
            <a:r>
              <a:rPr lang="nl-NL" sz="1200" b="1" dirty="0" smtClean="0">
                <a:solidFill>
                  <a:srgbClr val="28AAC5"/>
                </a:solidFill>
              </a:rPr>
              <a:t> 1</a:t>
            </a:r>
          </a:p>
          <a:p>
            <a:pPr algn="ctr"/>
            <a:endParaRPr lang="nl-NL" sz="1200" b="1" dirty="0" smtClean="0">
              <a:solidFill>
                <a:srgbClr val="28AAC5"/>
              </a:solidFill>
            </a:endParaRPr>
          </a:p>
          <a:p>
            <a:pPr algn="ctr"/>
            <a:r>
              <a:rPr lang="nl-NL" sz="1200" dirty="0" smtClean="0">
                <a:solidFill>
                  <a:srgbClr val="28AAC5"/>
                </a:solidFill>
              </a:rPr>
              <a:t> 59 food items</a:t>
            </a:r>
          </a:p>
          <a:p>
            <a:pPr algn="ctr"/>
            <a:r>
              <a:rPr lang="nl-NL" sz="1200" dirty="0" smtClean="0">
                <a:solidFill>
                  <a:srgbClr val="28AAC5"/>
                </a:solidFill>
              </a:rPr>
              <a:t>15 minutes</a:t>
            </a:r>
          </a:p>
          <a:p>
            <a:pPr algn="ctr"/>
            <a:r>
              <a:rPr lang="nl-NL" sz="1200" dirty="0" err="1" smtClean="0">
                <a:solidFill>
                  <a:srgbClr val="28AAC5"/>
                </a:solidFill>
              </a:rPr>
              <a:t>Fatty</a:t>
            </a:r>
            <a:r>
              <a:rPr lang="nl-NL" sz="1200" dirty="0" smtClean="0">
                <a:solidFill>
                  <a:srgbClr val="28AAC5"/>
                </a:solidFill>
              </a:rPr>
              <a:t> </a:t>
            </a:r>
            <a:r>
              <a:rPr lang="nl-NL" sz="1200" dirty="0" err="1" smtClean="0">
                <a:solidFill>
                  <a:srgbClr val="28AAC5"/>
                </a:solidFill>
              </a:rPr>
              <a:t>acids</a:t>
            </a:r>
            <a:endParaRPr lang="nl-NL" sz="1200" dirty="0" smtClean="0">
              <a:solidFill>
                <a:srgbClr val="28AAC5"/>
              </a:solidFill>
            </a:endParaRPr>
          </a:p>
          <a:p>
            <a:pPr algn="ctr"/>
            <a:r>
              <a:rPr lang="nl-NL" sz="1200" dirty="0" err="1" smtClean="0">
                <a:solidFill>
                  <a:srgbClr val="28AAC5"/>
                </a:solidFill>
              </a:rPr>
              <a:t>Caffeine</a:t>
            </a:r>
            <a:r>
              <a:rPr lang="nl-NL" sz="1200" dirty="0" smtClean="0">
                <a:solidFill>
                  <a:srgbClr val="28AAC5"/>
                </a:solidFill>
              </a:rPr>
              <a:t> </a:t>
            </a:r>
            <a:r>
              <a:rPr lang="nl-NL" sz="1200" dirty="0" err="1" smtClean="0">
                <a:solidFill>
                  <a:srgbClr val="28AAC5"/>
                </a:solidFill>
              </a:rPr>
              <a:t>and</a:t>
            </a:r>
            <a:r>
              <a:rPr lang="nl-NL" sz="1200" dirty="0" smtClean="0">
                <a:solidFill>
                  <a:srgbClr val="28AAC5"/>
                </a:solidFill>
              </a:rPr>
              <a:t> </a:t>
            </a:r>
            <a:r>
              <a:rPr lang="nl-NL" sz="1200" dirty="0" err="1" smtClean="0">
                <a:solidFill>
                  <a:srgbClr val="28AAC5"/>
                </a:solidFill>
              </a:rPr>
              <a:t>supplements</a:t>
            </a:r>
            <a:endParaRPr lang="nl-NL" sz="1200" dirty="0" smtClean="0">
              <a:solidFill>
                <a:srgbClr val="28AAC5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5076056" y="1556792"/>
            <a:ext cx="1512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 err="1" smtClean="0">
                <a:solidFill>
                  <a:srgbClr val="28AAC5"/>
                </a:solidFill>
              </a:rPr>
              <a:t>Petal</a:t>
            </a:r>
            <a:r>
              <a:rPr lang="nl-NL" sz="1200" b="1" dirty="0" smtClean="0">
                <a:solidFill>
                  <a:srgbClr val="28AAC5"/>
                </a:solidFill>
              </a:rPr>
              <a:t> 2</a:t>
            </a:r>
          </a:p>
          <a:p>
            <a:pPr algn="ctr"/>
            <a:endParaRPr lang="nl-NL" sz="1200" b="1" dirty="0" smtClean="0">
              <a:solidFill>
                <a:srgbClr val="28AAC5"/>
              </a:solidFill>
            </a:endParaRPr>
          </a:p>
          <a:p>
            <a:pPr algn="ctr"/>
            <a:r>
              <a:rPr lang="nl-NL" sz="1200" dirty="0" smtClean="0">
                <a:solidFill>
                  <a:srgbClr val="28AAC5"/>
                </a:solidFill>
              </a:rPr>
              <a:t> 61 food items</a:t>
            </a:r>
          </a:p>
          <a:p>
            <a:pPr algn="ctr"/>
            <a:r>
              <a:rPr lang="nl-NL" sz="1200" dirty="0" smtClean="0">
                <a:solidFill>
                  <a:srgbClr val="28AAC5"/>
                </a:solidFill>
              </a:rPr>
              <a:t>15 minutes</a:t>
            </a:r>
          </a:p>
          <a:p>
            <a:pPr algn="ctr"/>
            <a:r>
              <a:rPr lang="nl-NL" sz="1200" dirty="0" err="1" smtClean="0">
                <a:solidFill>
                  <a:srgbClr val="28AAC5"/>
                </a:solidFill>
              </a:rPr>
              <a:t>Vitamin</a:t>
            </a:r>
            <a:r>
              <a:rPr lang="nl-NL" sz="1200" dirty="0" smtClean="0">
                <a:solidFill>
                  <a:srgbClr val="28AAC5"/>
                </a:solidFill>
              </a:rPr>
              <a:t> B</a:t>
            </a:r>
            <a:r>
              <a:rPr lang="nl-NL" sz="1200" baseline="-25000" dirty="0" smtClean="0">
                <a:solidFill>
                  <a:srgbClr val="28AAC5"/>
                </a:solidFill>
              </a:rPr>
              <a:t>2</a:t>
            </a:r>
            <a:r>
              <a:rPr lang="nl-NL" sz="1200" dirty="0" smtClean="0">
                <a:solidFill>
                  <a:srgbClr val="28AAC5"/>
                </a:solidFill>
              </a:rPr>
              <a:t>, B</a:t>
            </a:r>
            <a:r>
              <a:rPr lang="nl-NL" sz="1200" baseline="-25000" dirty="0">
                <a:solidFill>
                  <a:srgbClr val="28AAC5"/>
                </a:solidFill>
              </a:rPr>
              <a:t>6</a:t>
            </a:r>
            <a:r>
              <a:rPr lang="nl-NL" sz="1200" dirty="0" smtClean="0">
                <a:solidFill>
                  <a:srgbClr val="28AAC5"/>
                </a:solidFill>
              </a:rPr>
              <a:t>, B</a:t>
            </a:r>
            <a:r>
              <a:rPr lang="nl-NL" sz="1200" baseline="-25000" dirty="0" smtClean="0">
                <a:solidFill>
                  <a:srgbClr val="28AAC5"/>
                </a:solidFill>
              </a:rPr>
              <a:t>11</a:t>
            </a:r>
            <a:r>
              <a:rPr lang="nl-NL" sz="1200" dirty="0" smtClean="0">
                <a:solidFill>
                  <a:srgbClr val="28AAC5"/>
                </a:solidFill>
              </a:rPr>
              <a:t>, B</a:t>
            </a:r>
            <a:r>
              <a:rPr lang="nl-NL" sz="1200" baseline="-25000" dirty="0" smtClean="0">
                <a:solidFill>
                  <a:srgbClr val="28AAC5"/>
                </a:solidFill>
              </a:rPr>
              <a:t>12</a:t>
            </a:r>
            <a:r>
              <a:rPr lang="nl-NL" sz="1200" dirty="0" smtClean="0">
                <a:solidFill>
                  <a:srgbClr val="28AAC5"/>
                </a:solidFill>
              </a:rPr>
              <a:t>, calcium</a:t>
            </a:r>
          </a:p>
          <a:p>
            <a:pPr algn="ctr"/>
            <a:r>
              <a:rPr lang="nl-NL" sz="1200" dirty="0" err="1" smtClean="0">
                <a:solidFill>
                  <a:srgbClr val="28AAC5"/>
                </a:solidFill>
              </a:rPr>
              <a:t>Soy</a:t>
            </a:r>
            <a:endParaRPr lang="nl-NL" sz="1200" dirty="0" smtClean="0">
              <a:solidFill>
                <a:srgbClr val="28AAC5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211960" y="4077072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 err="1" smtClean="0">
                <a:solidFill>
                  <a:srgbClr val="28AAC5"/>
                </a:solidFill>
              </a:rPr>
              <a:t>Petal</a:t>
            </a:r>
            <a:r>
              <a:rPr lang="nl-NL" sz="1200" b="1" dirty="0" smtClean="0">
                <a:solidFill>
                  <a:srgbClr val="28AAC5"/>
                </a:solidFill>
              </a:rPr>
              <a:t> 3</a:t>
            </a:r>
          </a:p>
          <a:p>
            <a:pPr algn="ctr"/>
            <a:endParaRPr lang="nl-NL" sz="1200" b="1" dirty="0" smtClean="0">
              <a:solidFill>
                <a:srgbClr val="28AAC5"/>
              </a:solidFill>
            </a:endParaRPr>
          </a:p>
          <a:p>
            <a:pPr algn="ctr"/>
            <a:r>
              <a:rPr lang="nl-NL" sz="1200" dirty="0" smtClean="0">
                <a:solidFill>
                  <a:srgbClr val="28AAC5"/>
                </a:solidFill>
              </a:rPr>
              <a:t> 64 food items</a:t>
            </a:r>
          </a:p>
          <a:p>
            <a:pPr algn="ctr"/>
            <a:r>
              <a:rPr lang="nl-NL" sz="1200" dirty="0" smtClean="0">
                <a:solidFill>
                  <a:srgbClr val="28AAC5"/>
                </a:solidFill>
              </a:rPr>
              <a:t>15 minutes</a:t>
            </a:r>
          </a:p>
          <a:p>
            <a:pPr algn="ctr"/>
            <a:r>
              <a:rPr lang="nl-NL" sz="1200" dirty="0" err="1" smtClean="0">
                <a:solidFill>
                  <a:srgbClr val="28AAC5"/>
                </a:solidFill>
              </a:rPr>
              <a:t>Vitamin</a:t>
            </a:r>
            <a:r>
              <a:rPr lang="nl-NL" sz="1200" dirty="0" smtClean="0">
                <a:solidFill>
                  <a:srgbClr val="28AAC5"/>
                </a:solidFill>
              </a:rPr>
              <a:t> A, C, E, </a:t>
            </a:r>
            <a:r>
              <a:rPr lang="nl-NL" sz="1200" dirty="0" err="1" smtClean="0">
                <a:solidFill>
                  <a:srgbClr val="28AAC5"/>
                </a:solidFill>
              </a:rPr>
              <a:t>dietary</a:t>
            </a:r>
            <a:r>
              <a:rPr lang="nl-NL" sz="1200" dirty="0" smtClean="0">
                <a:solidFill>
                  <a:srgbClr val="28AAC5"/>
                </a:solidFill>
              </a:rPr>
              <a:t> fiber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174" y="2542555"/>
            <a:ext cx="94357" cy="9435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963" y="2202110"/>
            <a:ext cx="94357" cy="94357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043" y="4718794"/>
            <a:ext cx="94357" cy="94357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143" y="3118196"/>
            <a:ext cx="94357" cy="94357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004" y="2352999"/>
            <a:ext cx="97209" cy="97209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759" y="2937025"/>
            <a:ext cx="97209" cy="97209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605" y="2010247"/>
            <a:ext cx="97209" cy="97209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270" y="4528897"/>
            <a:ext cx="97209" cy="9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Diavoorstelling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Universitair Medisch Centrum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Rienks, J (lifelines)</dc:creator>
  <cp:lastModifiedBy>Rienks, J (lifelines)</cp:lastModifiedBy>
  <cp:revision>5</cp:revision>
  <dcterms:created xsi:type="dcterms:W3CDTF">2019-07-19T14:19:59Z</dcterms:created>
  <dcterms:modified xsi:type="dcterms:W3CDTF">2019-07-19T15:01:05Z</dcterms:modified>
</cp:coreProperties>
</file>